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3BEE-755F-4F75-AB96-1C60A459DA0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72FD-2F7D-4BCD-90E3-A164A846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5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3BEE-755F-4F75-AB96-1C60A459DA0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72FD-2F7D-4BCD-90E3-A164A846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3BEE-755F-4F75-AB96-1C60A459DA0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72FD-2F7D-4BCD-90E3-A164A846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4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3BEE-755F-4F75-AB96-1C60A459DA0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72FD-2F7D-4BCD-90E3-A164A846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0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3BEE-755F-4F75-AB96-1C60A459DA0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72FD-2F7D-4BCD-90E3-A164A846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5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3BEE-755F-4F75-AB96-1C60A459DA0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72FD-2F7D-4BCD-90E3-A164A846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3BEE-755F-4F75-AB96-1C60A459DA0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72FD-2F7D-4BCD-90E3-A164A846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2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3BEE-755F-4F75-AB96-1C60A459DA0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72FD-2F7D-4BCD-90E3-A164A846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1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3BEE-755F-4F75-AB96-1C60A459DA0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72FD-2F7D-4BCD-90E3-A164A846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7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3BEE-755F-4F75-AB96-1C60A459DA0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72FD-2F7D-4BCD-90E3-A164A846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3BEE-755F-4F75-AB96-1C60A459DA0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72FD-2F7D-4BCD-90E3-A164A846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F3BEE-755F-4F75-AB96-1C60A459DA0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72FD-2F7D-4BCD-90E3-A164A846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6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0351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Bridge Akashi </a:t>
            </a:r>
            <a:r>
              <a:rPr lang="en-US" sz="6600" dirty="0" err="1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Kaikyo</a:t>
            </a:r>
            <a:r>
              <a:rPr lang="en-US" sz="660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55773"/>
            <a:ext cx="9144000" cy="1655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9933FF"/>
                </a:solidFill>
                <a:latin typeface="Arial Black" panose="020B0A04020102020204" pitchFamily="34" charset="0"/>
              </a:rPr>
              <a:t>By</a:t>
            </a:r>
            <a:r>
              <a:rPr lang="en-US" sz="6000" dirty="0" smtClean="0">
                <a:solidFill>
                  <a:srgbClr val="FF00FF"/>
                </a:solidFill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</a:t>
            </a:r>
            <a:r>
              <a:rPr lang="en-US" sz="60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o</a:t>
            </a:r>
            <a:r>
              <a:rPr lang="en-US" sz="6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r</a:t>
            </a:r>
            <a:r>
              <a:rPr lang="en-US" sz="60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e</a:t>
            </a:r>
            <a:r>
              <a:rPr lang="en-US" sz="6000" dirty="0" smtClean="0">
                <a:solidFill>
                  <a:srgbClr val="00FFFF"/>
                </a:solidFill>
                <a:latin typeface="Algerian" panose="04020705040A02060702" pitchFamily="82" charset="0"/>
              </a:rPr>
              <a:t>e</a:t>
            </a:r>
            <a:r>
              <a:rPr lang="en-US" sz="6000" dirty="0" smtClean="0">
                <a:solidFill>
                  <a:srgbClr val="9933FF"/>
                </a:solidFill>
                <a:latin typeface="Algerian" panose="04020705040A02060702" pitchFamily="82" charset="0"/>
              </a:rPr>
              <a:t>n</a:t>
            </a:r>
            <a:endParaRPr lang="en-US" sz="6000" dirty="0">
              <a:solidFill>
                <a:srgbClr val="9933FF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9"/>
    </mc:Choice>
    <mc:Fallback xmlns="">
      <p:transition spd="slow" advTm="11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0" y="222068"/>
            <a:ext cx="5277394" cy="73505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933FF"/>
                </a:solidFill>
                <a:latin typeface="Blackadder ITC" panose="04020505051007020D02" pitchFamily="82" charset="0"/>
              </a:rPr>
              <a:t>Measurements</a:t>
            </a:r>
            <a:endParaRPr lang="en-US" dirty="0">
              <a:solidFill>
                <a:srgbClr val="9933FF"/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356" y="3769193"/>
            <a:ext cx="10515600" cy="150018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9933FF"/>
                </a:solidFill>
                <a:latin typeface="Arial Black" panose="020B0A04020102020204" pitchFamily="34" charset="0"/>
              </a:rPr>
              <a:t>The Akashi </a:t>
            </a:r>
            <a:r>
              <a:rPr lang="en-US" dirty="0" err="1" smtClean="0">
                <a:solidFill>
                  <a:srgbClr val="9933FF"/>
                </a:solidFill>
                <a:latin typeface="Arial Black" panose="020B0A04020102020204" pitchFamily="34" charset="0"/>
              </a:rPr>
              <a:t>Kaikyo</a:t>
            </a:r>
            <a:r>
              <a:rPr lang="en-US" dirty="0" smtClean="0">
                <a:solidFill>
                  <a:srgbClr val="9933FF"/>
                </a:solidFill>
                <a:latin typeface="Arial Black" panose="020B0A04020102020204" pitchFamily="34" charset="0"/>
              </a:rPr>
              <a:t> Bridge is the length of 12,831 feet.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9933FF"/>
                </a:solidFill>
                <a:latin typeface="Arial Black" panose="020B0A04020102020204" pitchFamily="34" charset="0"/>
              </a:rPr>
              <a:t>It was built in 1988 – 1998 and it took 10 years to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9933FF"/>
                </a:solidFill>
                <a:latin typeface="Arial Black" panose="020B0A04020102020204" pitchFamily="34" charset="0"/>
              </a:rPr>
              <a:t>complete.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9933FF"/>
                </a:solidFill>
                <a:latin typeface="Arial Black" panose="020B0A04020102020204" pitchFamily="34" charset="0"/>
              </a:rPr>
              <a:t>2 million workers worked for 10 years to construct.</a:t>
            </a:r>
            <a:endParaRPr lang="en-US" dirty="0">
              <a:solidFill>
                <a:srgbClr val="9933FF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Akashi Kaikyo Bridge Maiko Hyogo Japan | It is the world’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3413"/>
            <a:ext cx="4023437" cy="255601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80"/>
    </mc:Choice>
    <mc:Fallback xmlns="">
      <p:transition spd="slow" advTm="23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345" y="300446"/>
            <a:ext cx="5907678" cy="129880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9933FF"/>
                </a:solidFill>
                <a:latin typeface="Blackadder ITC" panose="04020505051007020D02" pitchFamily="82" charset="0"/>
              </a:rPr>
              <a:t>Interesting Facts</a:t>
            </a:r>
            <a:endParaRPr lang="en-US" sz="6000" dirty="0">
              <a:solidFill>
                <a:srgbClr val="9933FF"/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04" y="1298459"/>
            <a:ext cx="10515600" cy="4351338"/>
          </a:xfrm>
        </p:spPr>
        <p:txBody>
          <a:bodyPr/>
          <a:lstStyle/>
          <a:p>
            <a:pPr lvl="2" algn="ctr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9933FF"/>
                </a:solidFill>
                <a:latin typeface="Arial Black" panose="020B0A04020102020204" pitchFamily="34" charset="0"/>
              </a:rPr>
              <a:t>Two million workers worked for 10 years to construct the Akashi </a:t>
            </a:r>
            <a:r>
              <a:rPr lang="en-US" sz="2400" dirty="0" err="1">
                <a:solidFill>
                  <a:srgbClr val="9933FF"/>
                </a:solidFill>
                <a:latin typeface="Arial Black" panose="020B0A04020102020204" pitchFamily="34" charset="0"/>
              </a:rPr>
              <a:t>K</a:t>
            </a:r>
            <a:r>
              <a:rPr lang="en-US" sz="2400" dirty="0" err="1" smtClean="0">
                <a:solidFill>
                  <a:srgbClr val="9933FF"/>
                </a:solidFill>
                <a:latin typeface="Arial Black" panose="020B0A04020102020204" pitchFamily="34" charset="0"/>
              </a:rPr>
              <a:t>aikyo</a:t>
            </a:r>
            <a:r>
              <a:rPr lang="en-US" sz="2400" dirty="0" smtClean="0">
                <a:solidFill>
                  <a:srgbClr val="9933FF"/>
                </a:solidFill>
                <a:latin typeface="Arial Black" panose="020B0A04020102020204" pitchFamily="34" charset="0"/>
              </a:rPr>
              <a:t> bridge.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9933FF"/>
                </a:solidFill>
                <a:latin typeface="Arial Black" panose="020B0A04020102020204" pitchFamily="34" charset="0"/>
              </a:rPr>
              <a:t>The Akashi is in a typhoon region where winds can reach up to speeds of 290 </a:t>
            </a:r>
            <a:r>
              <a:rPr lang="en-US" sz="2400" dirty="0" err="1" smtClean="0">
                <a:solidFill>
                  <a:srgbClr val="9933FF"/>
                </a:solidFill>
                <a:latin typeface="Arial Black" panose="020B0A04020102020204" pitchFamily="34" charset="0"/>
              </a:rPr>
              <a:t>kmph</a:t>
            </a:r>
            <a:r>
              <a:rPr lang="en-US" sz="2400" dirty="0" smtClean="0">
                <a:solidFill>
                  <a:srgbClr val="9933FF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9933FF"/>
                </a:solidFill>
                <a:latin typeface="Arial Black" panose="020B0A04020102020204" pitchFamily="34" charset="0"/>
              </a:rPr>
              <a:t>The total cost of the </a:t>
            </a:r>
            <a:r>
              <a:rPr lang="en-US" sz="2400" dirty="0">
                <a:solidFill>
                  <a:srgbClr val="9933FF"/>
                </a:solidFill>
                <a:latin typeface="Arial Black" panose="020B0A04020102020204" pitchFamily="34" charset="0"/>
              </a:rPr>
              <a:t>Akashi </a:t>
            </a:r>
            <a:r>
              <a:rPr lang="en-US" sz="2400" dirty="0" err="1">
                <a:solidFill>
                  <a:srgbClr val="9933FF"/>
                </a:solidFill>
                <a:latin typeface="Arial Black" panose="020B0A04020102020204" pitchFamily="34" charset="0"/>
              </a:rPr>
              <a:t>Kaikyo</a:t>
            </a:r>
            <a:r>
              <a:rPr lang="en-US" sz="2400" dirty="0">
                <a:solidFill>
                  <a:srgbClr val="9933FF"/>
                </a:solidFill>
                <a:latin typeface="Arial Black" panose="020B0A04020102020204" pitchFamily="34" charset="0"/>
              </a:rPr>
              <a:t> Bridge was 4.3 </a:t>
            </a:r>
            <a:r>
              <a:rPr lang="en-US" sz="2400" dirty="0" smtClean="0">
                <a:solidFill>
                  <a:srgbClr val="9933FF"/>
                </a:solidFill>
                <a:latin typeface="Arial Black" panose="020B0A04020102020204" pitchFamily="34" charset="0"/>
              </a:rPr>
              <a:t>billion dollars.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9933FF"/>
                </a:solidFill>
                <a:latin typeface="Arial Black" panose="020B0A04020102020204" pitchFamily="34" charset="0"/>
              </a:rPr>
              <a:t>This bridge is in Japan</a:t>
            </a:r>
            <a:endParaRPr lang="en-US" sz="2400" dirty="0">
              <a:solidFill>
                <a:srgbClr val="9933FF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9933FF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File:Akashi-kaikyo bridge night shot small.jpg - Wikimedi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58" y="4162659"/>
            <a:ext cx="7312308" cy="25400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0"/>
    </mc:Choice>
    <mc:Fallback xmlns="">
      <p:transition spd="slow" advTm="8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529" y="0"/>
            <a:ext cx="9144000" cy="86089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933FF"/>
                </a:solidFill>
                <a:latin typeface="Blackadder ITC" panose="04020505051007020D02" pitchFamily="82" charset="0"/>
              </a:rPr>
              <a:t>C</a:t>
            </a:r>
            <a:r>
              <a:rPr lang="en-US" dirty="0" smtClean="0">
                <a:solidFill>
                  <a:srgbClr val="9933FF"/>
                </a:solidFill>
                <a:latin typeface="Blackadder ITC" panose="04020505051007020D02" pitchFamily="82" charset="0"/>
              </a:rPr>
              <a:t>omparison</a:t>
            </a:r>
            <a:endParaRPr lang="en-US" dirty="0">
              <a:solidFill>
                <a:srgbClr val="9933FF"/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8384" y="1270660"/>
            <a:ext cx="9144000" cy="1742704"/>
          </a:xfrm>
        </p:spPr>
        <p:txBody>
          <a:bodyPr/>
          <a:lstStyle/>
          <a:p>
            <a:r>
              <a:rPr lang="en-US" dirty="0" smtClean="0">
                <a:solidFill>
                  <a:srgbClr val="9933FF"/>
                </a:solidFill>
                <a:latin typeface="Algerian" panose="04020705040A02060702" pitchFamily="82" charset="0"/>
              </a:rPr>
              <a:t>The Akashi </a:t>
            </a:r>
            <a:r>
              <a:rPr lang="en-US" dirty="0" err="1" smtClean="0">
                <a:solidFill>
                  <a:srgbClr val="9933FF"/>
                </a:solidFill>
                <a:latin typeface="Algerian" panose="04020705040A02060702" pitchFamily="82" charset="0"/>
              </a:rPr>
              <a:t>Kaikyo</a:t>
            </a:r>
            <a:r>
              <a:rPr lang="en-US" dirty="0" smtClean="0">
                <a:solidFill>
                  <a:srgbClr val="9933FF"/>
                </a:solidFill>
                <a:latin typeface="Algerian" panose="04020705040A02060702" pitchFamily="82" charset="0"/>
              </a:rPr>
              <a:t> bridge is 13,541 feet less than the Mackinac bridge in Michigan.</a:t>
            </a:r>
            <a:endParaRPr lang="en-US" dirty="0">
              <a:solidFill>
                <a:srgbClr val="9933FF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 descr="PhoTones Works #3480 | Flickr - Photo Sharing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1" y="2398816"/>
            <a:ext cx="7457704" cy="3785329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9"/>
    </mc:Choice>
    <mc:Fallback xmlns="">
      <p:transition spd="slow" advTm="13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4603" y="1247895"/>
            <a:ext cx="9278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9933FF"/>
                </a:solidFill>
                <a:latin typeface="Bauhaus 93" panose="04030905020B02020C02" pitchFamily="82" charset="0"/>
              </a:rPr>
              <a:t>Researched and produced by</a:t>
            </a:r>
          </a:p>
          <a:p>
            <a:pPr algn="ctr"/>
            <a:r>
              <a:rPr lang="en-US" sz="4000" dirty="0">
                <a:solidFill>
                  <a:srgbClr val="FF00FF"/>
                </a:solidFill>
                <a:latin typeface="Bauhaus 93" panose="04030905020B02020C02" pitchFamily="82" charset="0"/>
              </a:rPr>
              <a:t>D</a:t>
            </a:r>
            <a:r>
              <a:rPr lang="en-US" sz="4000" dirty="0" smtClean="0">
                <a:solidFill>
                  <a:srgbClr val="FF00FF"/>
                </a:solidFill>
                <a:latin typeface="Bauhaus 93" panose="04030905020B02020C02" pitchFamily="82" charset="0"/>
              </a:rPr>
              <a:t>oreen</a:t>
            </a:r>
            <a:endParaRPr lang="en-US" sz="4000" dirty="0"/>
          </a:p>
          <a:p>
            <a:pPr algn="ctr"/>
            <a:r>
              <a:rPr lang="en-US" sz="4000" dirty="0" smtClean="0">
                <a:solidFill>
                  <a:srgbClr val="9933FF"/>
                </a:solidFill>
                <a:latin typeface="Bauhaus 93" panose="04030905020B02020C02" pitchFamily="82" charset="0"/>
              </a:rPr>
              <a:t>2</a:t>
            </a:r>
            <a:r>
              <a:rPr lang="en-US" sz="4000" baseline="30000" dirty="0" smtClean="0">
                <a:solidFill>
                  <a:srgbClr val="9933FF"/>
                </a:solidFill>
                <a:latin typeface="Bauhaus 93" panose="04030905020B02020C02" pitchFamily="82" charset="0"/>
              </a:rPr>
              <a:t>nd grade</a:t>
            </a:r>
            <a:r>
              <a:rPr lang="en-US" sz="4000" dirty="0" smtClean="0">
                <a:solidFill>
                  <a:srgbClr val="9933FF"/>
                </a:solidFill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9933FF"/>
                </a:solidFill>
                <a:latin typeface="Bauhaus 93" panose="04030905020B02020C02" pitchFamily="82" charset="0"/>
              </a:rPr>
              <a:t>Buck Lake Elementary</a:t>
            </a:r>
            <a:endParaRPr lang="en-US" sz="4000" dirty="0">
              <a:solidFill>
                <a:srgbClr val="9933FF"/>
              </a:solidFill>
              <a:latin typeface="Bauhaus 93" panose="04030905020B02020C02" pitchFamily="82" charset="0"/>
            </a:endParaRPr>
          </a:p>
          <a:p>
            <a:pPr algn="ctr"/>
            <a:r>
              <a:rPr lang="en-US" sz="2400" dirty="0" smtClean="0">
                <a:solidFill>
                  <a:srgbClr val="9933FF"/>
                </a:solidFill>
                <a:latin typeface="Blackadder ITC" panose="04020505051007020D02" pitchFamily="82" charset="0"/>
              </a:rPr>
              <a:t> </a:t>
            </a:r>
            <a:r>
              <a:rPr lang="en-US" sz="6000" dirty="0" smtClean="0">
                <a:solidFill>
                  <a:srgbClr val="9933FF"/>
                </a:solidFill>
                <a:latin typeface="Blackadder ITC" panose="04020505051007020D02" pitchFamily="82" charset="0"/>
              </a:rPr>
              <a:t>Tallahassee, FL</a:t>
            </a:r>
          </a:p>
          <a:p>
            <a:pPr algn="ctr"/>
            <a:r>
              <a:rPr lang="en-US" sz="6000" dirty="0" smtClean="0">
                <a:solidFill>
                  <a:srgbClr val="9933FF"/>
                </a:solidFill>
                <a:latin typeface="Blackadder ITC" panose="04020505051007020D02" pitchFamily="82" charset="0"/>
              </a:rPr>
              <a:t>2019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4"/>
    </mc:Choice>
    <mc:Fallback xmlns="">
      <p:transition spd="slow" advTm="9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38982</TotalTime>
  <Words>125</Words>
  <Application>Microsoft Office PowerPoint</Application>
  <PresentationFormat>Widescreen</PresentationFormat>
  <Paragraphs>19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Algerian</vt:lpstr>
      <vt:lpstr>Arial</vt:lpstr>
      <vt:lpstr>Arial Black</vt:lpstr>
      <vt:lpstr>Bauhaus 93</vt:lpstr>
      <vt:lpstr>Blackadder ITC</vt:lpstr>
      <vt:lpstr>Calibri</vt:lpstr>
      <vt:lpstr>Calibri Light</vt:lpstr>
      <vt:lpstr>Wingdings</vt:lpstr>
      <vt:lpstr>Office Theme</vt:lpstr>
      <vt:lpstr>Bridge Akashi Kaikyo </vt:lpstr>
      <vt:lpstr>Measurements</vt:lpstr>
      <vt:lpstr>Interesting Facts</vt:lpstr>
      <vt:lpstr>Comparison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Akashi Kaikyo Bridge</dc:title>
  <dc:creator>Rao, Doreen</dc:creator>
  <cp:lastModifiedBy>Rao, Doreen</cp:lastModifiedBy>
  <cp:revision>29</cp:revision>
  <dcterms:created xsi:type="dcterms:W3CDTF">2019-10-07T18:05:05Z</dcterms:created>
  <dcterms:modified xsi:type="dcterms:W3CDTF">2019-11-06T18:58:14Z</dcterms:modified>
</cp:coreProperties>
</file>